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  <p:sldId id="264" r:id="rId7"/>
    <p:sldId id="265" r:id="rId8"/>
    <p:sldId id="266" r:id="rId9"/>
    <p:sldId id="263" r:id="rId10"/>
    <p:sldId id="262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11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84" y="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486EF-1C8D-19B4-511A-295BCE309F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66C7DB-66E1-47ED-46F2-A1D0A13985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BEE8B4-4B5F-5E0A-1F05-7AF1982BEB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BE8AB-0B9E-4A43-8AD0-EC84064E9D90}" type="datetimeFigureOut">
              <a:rPr lang="en-US" smtClean="0"/>
              <a:t>4/28/2023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F4065C-4DFE-398C-CFEE-B3982FECF0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717016-9337-B89B-2D16-A20166F4FD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B503A2-0129-4798-AF0E-104C55CB18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5141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3FE2F2-9358-1AF6-5208-69F995C1CC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DA17A9-8123-ADB1-C224-6DD5435F1D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093158-FCC9-169A-8A42-B9A129FDAC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BE8AB-0B9E-4A43-8AD0-EC84064E9D90}" type="datetimeFigureOut">
              <a:rPr lang="en-US" smtClean="0"/>
              <a:t>4/28/2023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6CBFF8-9998-C838-75BF-11CCDC55C1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6AAD8D-3999-5CC9-981D-CF56F5CB23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B503A2-0129-4798-AF0E-104C55CB18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8269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EE3C586-009A-AE9A-EEAA-D7E071A7743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34F133-3410-224C-3564-1E09EE9948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EF7987-849D-A300-B467-5FCF838FA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BE8AB-0B9E-4A43-8AD0-EC84064E9D90}" type="datetimeFigureOut">
              <a:rPr lang="en-US" smtClean="0"/>
              <a:t>4/28/2023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7FF32E-735A-96DD-FC1C-17D15716EC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D5AA7F-F2AB-3650-5051-BA5F143E4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B503A2-0129-4798-AF0E-104C55CB18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851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6E457-4D7D-0FED-901F-8E22398A0A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D05C7B-5524-9E1D-B304-3D1E9F2014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E21122-0433-04A5-3305-774BFF8770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BE8AB-0B9E-4A43-8AD0-EC84064E9D90}" type="datetimeFigureOut">
              <a:rPr lang="en-US" smtClean="0"/>
              <a:t>4/28/2023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DEF4CC-CB57-81BF-57EE-C4159FA182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7AA7F4-A405-149B-99CD-ED47119242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B503A2-0129-4798-AF0E-104C55CB18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0515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2B3635-91C6-5FCD-83E8-A1BF301045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FB20B3-9246-692E-D7D9-96EF5B2F94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1D9451-75F9-4D62-ACD8-FAFE90DC48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BE8AB-0B9E-4A43-8AD0-EC84064E9D90}" type="datetimeFigureOut">
              <a:rPr lang="en-US" smtClean="0"/>
              <a:t>4/28/2023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EDEBFB-5D91-8902-1274-12E9B11E5A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B23C4B-A466-2F9B-B8A1-0D931FD01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B503A2-0129-4798-AF0E-104C55CB18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85847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C9F7F-26AA-003C-B3D4-E8BE93BBA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50C1C3-4D9B-4BAF-4E03-93A5B8D862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942324-5037-2C0B-D8BB-6D3E41A8CE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100232-AAC7-BABC-524A-C5085115C3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BE8AB-0B9E-4A43-8AD0-EC84064E9D90}" type="datetimeFigureOut">
              <a:rPr lang="en-US" smtClean="0"/>
              <a:t>4/28/2023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1A9129-AAFB-9666-A99D-0D3BD40C10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452AAE-08FD-35F7-97C8-4757D161E2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B503A2-0129-4798-AF0E-104C55CB18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4014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A80E98-2B78-4FD6-8261-A218EDCCE9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11DAE0-1ECF-FAC0-491F-F33FF7A9D7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5ACED2-11D8-6726-E8FD-1F7AC61ED2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848B526-B344-728C-CA14-1E0AFADC12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1AFFE89-B9B6-0649-41DC-FBFC705295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292978F-A3AC-38AC-28BA-4AB6090B43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BE8AB-0B9E-4A43-8AD0-EC84064E9D90}" type="datetimeFigureOut">
              <a:rPr lang="en-US" smtClean="0"/>
              <a:t>4/28/2023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2D7E8A8-D33E-8D75-B9E7-48759FA870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482E982-36DE-8F71-332C-081EDE391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B503A2-0129-4798-AF0E-104C55CB18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0328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1B8329-A18A-2CE4-D30D-09D5AC80D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0CE5DF-14C0-76F7-18F0-2592746E7E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BE8AB-0B9E-4A43-8AD0-EC84064E9D90}" type="datetimeFigureOut">
              <a:rPr lang="en-US" smtClean="0"/>
              <a:t>4/28/2023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177A0A-4DAC-5575-F613-7ADB3D7665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F65999-2EBC-95D5-EF04-589D19597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B503A2-0129-4798-AF0E-104C55CB18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7071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3059FC3-E3A1-006D-EF5D-8FAB8CE257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BE8AB-0B9E-4A43-8AD0-EC84064E9D90}" type="datetimeFigureOut">
              <a:rPr lang="en-US" smtClean="0"/>
              <a:t>4/28/2023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88E4A3B-F381-D1F1-F9F0-A5D37499F0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17F96D-1C47-DDCB-E957-6165734E4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B503A2-0129-4798-AF0E-104C55CB18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3467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3D2C53-07D5-372F-3AA7-FF9611EB03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B99463-A032-4BDC-010F-D3844CD56C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7BE163-FF36-18F8-40CD-F8BCE3CCDE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23491F-0666-0B64-0B9D-CA32753EE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BE8AB-0B9E-4A43-8AD0-EC84064E9D90}" type="datetimeFigureOut">
              <a:rPr lang="en-US" smtClean="0"/>
              <a:t>4/28/2023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942D73-8AA2-7618-A722-0683909301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5B8E0A-D86F-7995-9DD9-42D97BE2D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B503A2-0129-4798-AF0E-104C55CB18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4223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67CE8-4849-62B1-0137-D5BF6A5F8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680154B-6BCD-4289-63B8-730CB6B93ED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459130-4B02-9C67-E42F-973A893A6A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163AD2-61EC-C5EE-B161-5E396341F6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BE8AB-0B9E-4A43-8AD0-EC84064E9D90}" type="datetimeFigureOut">
              <a:rPr lang="en-US" smtClean="0"/>
              <a:t>4/28/2023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86F378-87B6-6DD0-77C8-32E9CEAE88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631C7F-66B3-FDA5-B617-7B8FB7F69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B503A2-0129-4798-AF0E-104C55CB18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1103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547D818-6BC3-24E7-2711-8F3D8FBA06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3F6D36-DBDB-B758-11EF-4665797B2B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645F98-735B-ADFE-7E85-E4866934C69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9BE8AB-0B9E-4A43-8AD0-EC84064E9D90}" type="datetimeFigureOut">
              <a:rPr lang="en-US" smtClean="0"/>
              <a:t>4/28/2023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08005C-2E51-1A86-9EFF-6A6D29C352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3197ED-481E-8A7F-F9CC-3627975929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B503A2-0129-4798-AF0E-104C55CB18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3509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95AA2C-F4A3-985C-74F3-DE1CBF56A96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Litos</a:t>
            </a:r>
            <a:r>
              <a:rPr lang="en-US" dirty="0"/>
              <a:t> Lite vs Stability Setup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5A89E08-C03F-C663-0707-5B3808AD57B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April 25, 2023</a:t>
            </a:r>
          </a:p>
        </p:txBody>
      </p:sp>
    </p:spTree>
    <p:extLst>
      <p:ext uri="{BB962C8B-B14F-4D97-AF65-F5344CB8AC3E}">
        <p14:creationId xmlns:p14="http://schemas.microsoft.com/office/powerpoint/2010/main" val="15692444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picture containing text, screenshot, line, plot&#10;&#10;Description automatically generated">
            <a:extLst>
              <a:ext uri="{FF2B5EF4-FFF2-40B4-BE49-F238E27FC236}">
                <a16:creationId xmlns:a16="http://schemas.microsoft.com/office/drawing/2014/main" id="{7B683126-153F-DABF-59D0-AD65AF25D8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5183" y="86870"/>
            <a:ext cx="4306696" cy="3026888"/>
          </a:xfrm>
          <a:prstGeom prst="rect">
            <a:avLst/>
          </a:prstGeom>
        </p:spPr>
      </p:pic>
      <p:pic>
        <p:nvPicPr>
          <p:cNvPr id="19" name="Picture 18" descr="A picture containing text, line, screenshot, plot&#10;&#10;Description automatically generated">
            <a:extLst>
              <a:ext uri="{FF2B5EF4-FFF2-40B4-BE49-F238E27FC236}">
                <a16:creationId xmlns:a16="http://schemas.microsoft.com/office/drawing/2014/main" id="{0895A854-1966-015E-E901-3DB90FD25A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1879" y="86871"/>
            <a:ext cx="4306696" cy="3026887"/>
          </a:xfrm>
          <a:prstGeom prst="rect">
            <a:avLst/>
          </a:prstGeom>
        </p:spPr>
      </p:pic>
      <p:pic>
        <p:nvPicPr>
          <p:cNvPr id="29" name="Picture 28" descr="A picture containing text, line, diagram, plot&#10;&#10;Description automatically generated">
            <a:extLst>
              <a:ext uri="{FF2B5EF4-FFF2-40B4-BE49-F238E27FC236}">
                <a16:creationId xmlns:a16="http://schemas.microsoft.com/office/drawing/2014/main" id="{BF16124C-BD41-EDBB-4151-E1458BD352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591" y="3113758"/>
            <a:ext cx="5645288" cy="3477013"/>
          </a:xfrm>
          <a:prstGeom prst="rect">
            <a:avLst/>
          </a:prstGeom>
        </p:spPr>
      </p:pic>
      <p:pic>
        <p:nvPicPr>
          <p:cNvPr id="32" name="Picture 31" descr="A picture containing text, line, diagram, plot&#10;&#10;Description automatically generated">
            <a:extLst>
              <a:ext uri="{FF2B5EF4-FFF2-40B4-BE49-F238E27FC236}">
                <a16:creationId xmlns:a16="http://schemas.microsoft.com/office/drawing/2014/main" id="{1B76A593-7A5B-77D9-2DC0-9C333262E5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1879" y="3113757"/>
            <a:ext cx="5645288" cy="3477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5123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78A71-A913-0F4B-F131-13E6AF124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15FAC7-F4C2-BD29-BCAC-D5E5D18DF2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Wavelabs</a:t>
            </a:r>
            <a:r>
              <a:rPr lang="en-US" dirty="0"/>
              <a:t> light source</a:t>
            </a:r>
          </a:p>
          <a:p>
            <a:r>
              <a:rPr lang="en-US" dirty="0" err="1"/>
              <a:t>Litos</a:t>
            </a:r>
            <a:r>
              <a:rPr lang="en-US" dirty="0"/>
              <a:t> was run first</a:t>
            </a:r>
          </a:p>
          <a:p>
            <a:r>
              <a:rPr lang="en-US" dirty="0"/>
              <a:t>JV scan on stability setup was run multiple times when ironing out bugs</a:t>
            </a:r>
          </a:p>
          <a:p>
            <a:pPr lvl="1"/>
            <a:r>
              <a:rPr lang="en-US" dirty="0"/>
              <a:t>Plots shown from stability setup on the next slide is after 12 JV scans</a:t>
            </a:r>
          </a:p>
        </p:txBody>
      </p:sp>
    </p:spTree>
    <p:extLst>
      <p:ext uri="{BB962C8B-B14F-4D97-AF65-F5344CB8AC3E}">
        <p14:creationId xmlns:p14="http://schemas.microsoft.com/office/powerpoint/2010/main" val="8418578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ABF4C7-6961-4A5C-9F66-3807489EA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Fill Factor (</a:t>
            </a:r>
            <a:r>
              <a:rPr lang="en-US" dirty="0" err="1"/>
              <a:t>Litos</a:t>
            </a:r>
            <a:r>
              <a:rPr lang="en-US" dirty="0"/>
              <a:t>, Stability Setup)</a:t>
            </a:r>
          </a:p>
        </p:txBody>
      </p:sp>
      <p:pic>
        <p:nvPicPr>
          <p:cNvPr id="5" name="Content Placeholder 4" descr="A picture containing text, screenshot, diagram, line&#10;&#10;Description automatically generated">
            <a:extLst>
              <a:ext uri="{FF2B5EF4-FFF2-40B4-BE49-F238E27FC236}">
                <a16:creationId xmlns:a16="http://schemas.microsoft.com/office/drawing/2014/main" id="{C7AAD5EB-2897-8AC7-CFFB-EBBAF06B5F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240" y="2130223"/>
            <a:ext cx="5813550" cy="3875700"/>
          </a:xfrm>
        </p:spPr>
      </p:pic>
      <p:pic>
        <p:nvPicPr>
          <p:cNvPr id="7" name="Picture 6" descr="A picture containing diagram, rectangle, text, screenshot&#10;&#10;Description automatically generated">
            <a:extLst>
              <a:ext uri="{FF2B5EF4-FFF2-40B4-BE49-F238E27FC236}">
                <a16:creationId xmlns:a16="http://schemas.microsoft.com/office/drawing/2014/main" id="{C19FCE4C-4E2E-8F12-F94F-3D4B3762FC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0207" y="1784204"/>
            <a:ext cx="5486411" cy="4447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9257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77FA01-623C-4A1D-1378-C7872414C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VOC (</a:t>
            </a:r>
            <a:r>
              <a:rPr lang="en-US" dirty="0" err="1"/>
              <a:t>Litos</a:t>
            </a:r>
            <a:r>
              <a:rPr lang="en-US" dirty="0"/>
              <a:t>, Stability Setup)</a:t>
            </a:r>
          </a:p>
        </p:txBody>
      </p:sp>
      <p:pic>
        <p:nvPicPr>
          <p:cNvPr id="5" name="Content Placeholder 4" descr="A picture containing text, screenshot, diagram, line&#10;&#10;Description automatically generated">
            <a:extLst>
              <a:ext uri="{FF2B5EF4-FFF2-40B4-BE49-F238E27FC236}">
                <a16:creationId xmlns:a16="http://schemas.microsoft.com/office/drawing/2014/main" id="{5C075173-ECE5-149A-CC71-583E0AF470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09" y="2089719"/>
            <a:ext cx="5678579" cy="3785719"/>
          </a:xfrm>
        </p:spPr>
      </p:pic>
      <p:pic>
        <p:nvPicPr>
          <p:cNvPr id="7" name="Picture 6" descr="A picture containing text, diagram, screenshot, rectangle&#10;&#10;Description automatically generated">
            <a:extLst>
              <a:ext uri="{FF2B5EF4-FFF2-40B4-BE49-F238E27FC236}">
                <a16:creationId xmlns:a16="http://schemas.microsoft.com/office/drawing/2014/main" id="{6AC8FD74-3E73-66DA-A26E-89FD836CFA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564107"/>
            <a:ext cx="5836201" cy="4710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3924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64968A-3E9D-3156-CC53-9DC1A68B4F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JSC (</a:t>
            </a:r>
            <a:r>
              <a:rPr lang="en-US" dirty="0" err="1"/>
              <a:t>Litos</a:t>
            </a:r>
            <a:r>
              <a:rPr lang="en-US" dirty="0"/>
              <a:t>, Stability Setup)</a:t>
            </a:r>
          </a:p>
        </p:txBody>
      </p:sp>
      <p:pic>
        <p:nvPicPr>
          <p:cNvPr id="7" name="Picture 6" descr="A picture containing screenshot, diagram, text, line&#10;&#10;Description automatically generated">
            <a:extLst>
              <a:ext uri="{FF2B5EF4-FFF2-40B4-BE49-F238E27FC236}">
                <a16:creationId xmlns:a16="http://schemas.microsoft.com/office/drawing/2014/main" id="{E035140A-960C-8578-24C7-B033DE5440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66" y="2069431"/>
            <a:ext cx="5784188" cy="3856125"/>
          </a:xfrm>
          <a:prstGeom prst="rect">
            <a:avLst/>
          </a:prstGeom>
        </p:spPr>
      </p:pic>
      <p:pic>
        <p:nvPicPr>
          <p:cNvPr id="11" name="Content Placeholder 10" descr="A picture containing diagram, text, rectangle, line&#10;&#10;Description automatically generated">
            <a:extLst>
              <a:ext uri="{FF2B5EF4-FFF2-40B4-BE49-F238E27FC236}">
                <a16:creationId xmlns:a16="http://schemas.microsoft.com/office/drawing/2014/main" id="{02635239-793E-51AB-D012-907D2DBB5A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7889" y="1311693"/>
            <a:ext cx="6292845" cy="5101138"/>
          </a:xfrm>
        </p:spPr>
      </p:pic>
    </p:spTree>
    <p:extLst>
      <p:ext uri="{BB962C8B-B14F-4D97-AF65-F5344CB8AC3E}">
        <p14:creationId xmlns:p14="http://schemas.microsoft.com/office/powerpoint/2010/main" val="8145841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plot, line, diagram&#10;&#10;Description automatically generated">
            <a:extLst>
              <a:ext uri="{FF2B5EF4-FFF2-40B4-BE49-F238E27FC236}">
                <a16:creationId xmlns:a16="http://schemas.microsoft.com/office/drawing/2014/main" id="{2CC76045-35BB-1176-561C-6759AFB211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95" y="3584485"/>
            <a:ext cx="5547906" cy="3207284"/>
          </a:xfrm>
          <a:prstGeom prst="rect">
            <a:avLst/>
          </a:prstGeom>
        </p:spPr>
      </p:pic>
      <p:pic>
        <p:nvPicPr>
          <p:cNvPr id="5" name="Picture 4" descr="A picture containing text, line, plot, diagram&#10;&#10;Description automatically generated">
            <a:extLst>
              <a:ext uri="{FF2B5EF4-FFF2-40B4-BE49-F238E27FC236}">
                <a16:creationId xmlns:a16="http://schemas.microsoft.com/office/drawing/2014/main" id="{E52A5A34-BFF8-A417-4D2E-DBEC5A8603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1201" y="3584485"/>
            <a:ext cx="5547906" cy="3207284"/>
          </a:xfrm>
          <a:prstGeom prst="rect">
            <a:avLst/>
          </a:prstGeom>
        </p:spPr>
      </p:pic>
      <p:pic>
        <p:nvPicPr>
          <p:cNvPr id="7" name="Picture 6" descr="A picture containing text, diagram, line, screenshot&#10;&#10;Description automatically generated">
            <a:extLst>
              <a:ext uri="{FF2B5EF4-FFF2-40B4-BE49-F238E27FC236}">
                <a16:creationId xmlns:a16="http://schemas.microsoft.com/office/drawing/2014/main" id="{4707C951-4046-DCC3-BABA-DD572A9374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118" y="66231"/>
            <a:ext cx="4523613" cy="3438758"/>
          </a:xfrm>
          <a:prstGeom prst="rect">
            <a:avLst/>
          </a:prstGeom>
        </p:spPr>
      </p:pic>
      <p:pic>
        <p:nvPicPr>
          <p:cNvPr id="9" name="Picture 8" descr="A picture containing text, screenshot, line, diagram&#10;&#10;Description automatically generated">
            <a:extLst>
              <a:ext uri="{FF2B5EF4-FFF2-40B4-BE49-F238E27FC236}">
                <a16:creationId xmlns:a16="http://schemas.microsoft.com/office/drawing/2014/main" id="{37124FB8-C495-6343-63B7-112AA39A22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66231"/>
            <a:ext cx="4523613" cy="3438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1027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plot, diagram, line&#10;&#10;Description automatically generated">
            <a:extLst>
              <a:ext uri="{FF2B5EF4-FFF2-40B4-BE49-F238E27FC236}">
                <a16:creationId xmlns:a16="http://schemas.microsoft.com/office/drawing/2014/main" id="{810BECB5-7B90-573B-C9F7-A2E0701A68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313" y="3429001"/>
            <a:ext cx="5463687" cy="3158597"/>
          </a:xfrm>
          <a:prstGeom prst="rect">
            <a:avLst/>
          </a:prstGeom>
        </p:spPr>
      </p:pic>
      <p:pic>
        <p:nvPicPr>
          <p:cNvPr id="5" name="Picture 4" descr="A picture containing text, plot, line, diagram&#10;&#10;Description automatically generated">
            <a:extLst>
              <a:ext uri="{FF2B5EF4-FFF2-40B4-BE49-F238E27FC236}">
                <a16:creationId xmlns:a16="http://schemas.microsoft.com/office/drawing/2014/main" id="{6CDF9C01-FA35-9BF1-61D5-35712EE779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429000"/>
            <a:ext cx="5463687" cy="3158597"/>
          </a:xfrm>
          <a:prstGeom prst="rect">
            <a:avLst/>
          </a:prstGeom>
        </p:spPr>
      </p:pic>
      <p:pic>
        <p:nvPicPr>
          <p:cNvPr id="7" name="Picture 6" descr="A picture containing text, screenshot, diagram, line&#10;&#10;Description automatically generated">
            <a:extLst>
              <a:ext uri="{FF2B5EF4-FFF2-40B4-BE49-F238E27FC236}">
                <a16:creationId xmlns:a16="http://schemas.microsoft.com/office/drawing/2014/main" id="{9147A9D0-3186-AA6D-C4BB-A52859CFD4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3869" y="104905"/>
            <a:ext cx="4262156" cy="3240004"/>
          </a:xfrm>
          <a:prstGeom prst="rect">
            <a:avLst/>
          </a:prstGeom>
        </p:spPr>
      </p:pic>
      <p:pic>
        <p:nvPicPr>
          <p:cNvPr id="9" name="Picture 8" descr="A picture containing text, screenshot, diagram, line&#10;&#10;Description automatically generated">
            <a:extLst>
              <a:ext uri="{FF2B5EF4-FFF2-40B4-BE49-F238E27FC236}">
                <a16:creationId xmlns:a16="http://schemas.microsoft.com/office/drawing/2014/main" id="{40979074-5DFA-8FC9-B5E9-9492A6C876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6025" y="104906"/>
            <a:ext cx="4262155" cy="3240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8005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screenshot, diagram, line&#10;&#10;Description automatically generated">
            <a:extLst>
              <a:ext uri="{FF2B5EF4-FFF2-40B4-BE49-F238E27FC236}">
                <a16:creationId xmlns:a16="http://schemas.microsoft.com/office/drawing/2014/main" id="{4F04B9AE-0022-BF3B-4F81-B30E9AA316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331" y="1497930"/>
            <a:ext cx="5793206" cy="3862137"/>
          </a:xfrm>
          <a:prstGeom prst="rect">
            <a:avLst/>
          </a:prstGeom>
        </p:spPr>
      </p:pic>
      <p:pic>
        <p:nvPicPr>
          <p:cNvPr id="7" name="Picture 6" descr="A picture containing text, diagram, screenshot, line&#10;&#10;Description automatically generated">
            <a:extLst>
              <a:ext uri="{FF2B5EF4-FFF2-40B4-BE49-F238E27FC236}">
                <a16:creationId xmlns:a16="http://schemas.microsoft.com/office/drawing/2014/main" id="{4515E1DF-6E94-85B2-6942-BC9ABF6DB1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5537" y="1245267"/>
            <a:ext cx="5894132" cy="3981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7964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12" descr="A picture containing text, screenshot, line, plot&#10;&#10;Description automatically generated">
            <a:extLst>
              <a:ext uri="{FF2B5EF4-FFF2-40B4-BE49-F238E27FC236}">
                <a16:creationId xmlns:a16="http://schemas.microsoft.com/office/drawing/2014/main" id="{5E3C5C86-5ED2-FED9-9D3A-27C08185D6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7214" y="156761"/>
            <a:ext cx="4306695" cy="3026888"/>
          </a:xfrm>
          <a:prstGeom prst="rect">
            <a:avLst/>
          </a:prstGeom>
        </p:spPr>
      </p:pic>
      <p:pic>
        <p:nvPicPr>
          <p:cNvPr id="5" name="Picture 4" descr="A picture containing text, screenshot, line, diagram&#10;&#10;Description automatically generated">
            <a:extLst>
              <a:ext uri="{FF2B5EF4-FFF2-40B4-BE49-F238E27FC236}">
                <a16:creationId xmlns:a16="http://schemas.microsoft.com/office/drawing/2014/main" id="{1E53F883-B912-DA12-698B-B42C52CC30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909" y="156761"/>
            <a:ext cx="4306695" cy="3026887"/>
          </a:xfrm>
          <a:prstGeom prst="rect">
            <a:avLst/>
          </a:prstGeom>
        </p:spPr>
      </p:pic>
      <p:pic>
        <p:nvPicPr>
          <p:cNvPr id="9" name="Picture 8" descr="A picture containing text, line, diagram, plot&#10;&#10;Description automatically generated">
            <a:extLst>
              <a:ext uri="{FF2B5EF4-FFF2-40B4-BE49-F238E27FC236}">
                <a16:creationId xmlns:a16="http://schemas.microsoft.com/office/drawing/2014/main" id="{C34BCE35-584C-95E5-3722-38456198B6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183647"/>
            <a:ext cx="5766446" cy="3477013"/>
          </a:xfrm>
          <a:prstGeom prst="rect">
            <a:avLst/>
          </a:prstGeom>
        </p:spPr>
      </p:pic>
      <p:pic>
        <p:nvPicPr>
          <p:cNvPr id="11" name="Picture 10" descr="A picture containing text, line, diagram, plot&#10;&#10;Description automatically generated">
            <a:extLst>
              <a:ext uri="{FF2B5EF4-FFF2-40B4-BE49-F238E27FC236}">
                <a16:creationId xmlns:a16="http://schemas.microsoft.com/office/drawing/2014/main" id="{68D9264B-0391-FF3B-7BDB-A2EE253CAF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712" y="3183646"/>
            <a:ext cx="5645288" cy="3477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815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1538</TotalTime>
  <Words>66</Words>
  <Application>Microsoft Office PowerPoint</Application>
  <PresentationFormat>Widescreen</PresentationFormat>
  <Paragraphs>10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Litos Lite vs Stability Setup</vt:lpstr>
      <vt:lpstr>Conditions</vt:lpstr>
      <vt:lpstr>Fill Factor (Litos, Stability Setup)</vt:lpstr>
      <vt:lpstr>VOC (Litos, Stability Setup)</vt:lpstr>
      <vt:lpstr>JSC (Litos, Stability Setup)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Litos Lite vs Stability Setup</dc:title>
  <dc:creator>Chen, Andrew D</dc:creator>
  <cp:lastModifiedBy>Chen, Andrew D</cp:lastModifiedBy>
  <cp:revision>5</cp:revision>
  <dcterms:created xsi:type="dcterms:W3CDTF">2023-04-26T01:30:37Z</dcterms:created>
  <dcterms:modified xsi:type="dcterms:W3CDTF">2023-04-28T18:00:47Z</dcterms:modified>
</cp:coreProperties>
</file>